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1" r:id="rId3"/>
    <p:sldId id="265" r:id="rId4"/>
    <p:sldId id="268" r:id="rId5"/>
    <p:sldId id="269" r:id="rId6"/>
    <p:sldId id="266" r:id="rId7"/>
    <p:sldId id="27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4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 autoAdjust="0"/>
    <p:restoredTop sz="94898" autoAdjust="0"/>
  </p:normalViewPr>
  <p:slideViewPr>
    <p:cSldViewPr snapToGrid="0" snapToObjects="1">
      <p:cViewPr varScale="1">
        <p:scale>
          <a:sx n="121" d="100"/>
          <a:sy n="121" d="100"/>
        </p:scale>
        <p:origin x="19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EC412-82C0-4448-A035-8119FBD16A34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08341-A4D9-1349-936A-5705F29C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41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2EA1F-EAD7-8445-A133-A7417F9763BC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52EF-E9D6-6045-B285-DB198C5BC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9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66403AB3-7E4D-3949-901A-24B811CC6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06486" y="3717235"/>
            <a:ext cx="6950213" cy="2042876"/>
          </a:xfrm>
          <a:prstGeom prst="rect">
            <a:avLst/>
          </a:prstGeom>
          <a:solidFill>
            <a:srgbClr val="FFC414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206486" y="2984692"/>
            <a:ext cx="6950214" cy="746568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532822" y="4043239"/>
            <a:ext cx="6084404" cy="58257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32822" y="4766615"/>
            <a:ext cx="3289300" cy="3059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400" b="0" dirty="0">
                <a:solidFill>
                  <a:schemeClr val="bg1"/>
                </a:solidFill>
              </a:rPr>
              <a:t>Date of</a:t>
            </a:r>
            <a:r>
              <a:rPr lang="en-US" sz="1400" b="0" baseline="0" dirty="0">
                <a:solidFill>
                  <a:schemeClr val="bg1"/>
                </a:solidFill>
              </a:rPr>
              <a:t> Presentation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55756" y="5105813"/>
            <a:ext cx="4861470" cy="35892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82828"/>
                </a:solidFill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sz="1400" b="0" dirty="0">
                <a:solidFill>
                  <a:srgbClr val="282828"/>
                </a:solidFill>
              </a:rPr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32823" y="5105813"/>
            <a:ext cx="1305368" cy="358928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82828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en-US" sz="1400" b="0" dirty="0">
                <a:solidFill>
                  <a:srgbClr val="282828"/>
                </a:solidFill>
              </a:rPr>
              <a:t>Prepared by: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88405-898E-3647-85EB-791FB9CC73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3554" y="3049572"/>
            <a:ext cx="196469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63557"/>
            <a:ext cx="9156700" cy="707143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98824" y="6384058"/>
            <a:ext cx="552824" cy="3585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fld id="{9A001C8C-5AD7-9E4E-9353-C0D7888C07C7}" type="slidenum">
              <a:rPr lang="en-US" sz="1200" b="1" i="0" smtClean="0">
                <a:solidFill>
                  <a:schemeClr val="bg1"/>
                </a:solidFill>
                <a:latin typeface="Roboto"/>
                <a:cs typeface="Roboto"/>
              </a:rPr>
              <a:t>‹#›</a:t>
            </a:fld>
            <a:endParaRPr lang="en-US" sz="1200" b="1" i="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41CE94-2A3B-0C4F-9B86-745A0F32E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492" y="6219948"/>
            <a:ext cx="1964690" cy="5943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CF8D70-D127-F742-ADB3-A7DFB3027E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9808" y="4043239"/>
            <a:ext cx="3687417" cy="131395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34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82707" y="418353"/>
            <a:ext cx="4093881" cy="5244353"/>
          </a:xfrm>
          <a:prstGeom prst="rect">
            <a:avLst/>
          </a:prstGeom>
        </p:spPr>
        <p:txBody>
          <a:bodyPr vert="horz"/>
          <a:lstStyle>
            <a:lvl1pPr>
              <a:defRPr sz="2400" baseline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079999" y="1225035"/>
            <a:ext cx="3242234" cy="91141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i="0">
                <a:latin typeface="Roboto Slab Bold"/>
                <a:cs typeface="Roboto Slab Bold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79998" y="4123623"/>
            <a:ext cx="3242235" cy="1255340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20000"/>
              </a:lnSpc>
              <a:buFont typeface="Arial"/>
              <a:buChar char="•"/>
              <a:defRPr sz="1600" b="0" i="0" baseline="0">
                <a:latin typeface="Roboto"/>
                <a:cs typeface="Roboto"/>
              </a:defRPr>
            </a:lvl1pPr>
            <a:lvl2pPr marL="457200" indent="0">
              <a:buNone/>
              <a:defRPr sz="1600" b="1" i="0">
                <a:latin typeface="Roboto"/>
                <a:cs typeface="Roboto"/>
              </a:defRPr>
            </a:lvl2pPr>
            <a:lvl3pPr marL="914400" indent="0">
              <a:buNone/>
              <a:defRPr sz="1600" b="0" i="0">
                <a:latin typeface="Roboto"/>
                <a:cs typeface="Roboto"/>
              </a:defRPr>
            </a:lvl3pPr>
            <a:lvl4pPr>
              <a:defRPr sz="1400" b="0" i="0">
                <a:latin typeface="Roboto Slab Regular"/>
                <a:cs typeface="Roboto Slab Regular"/>
              </a:defRPr>
            </a:lvl4pPr>
            <a:lvl5pPr>
              <a:defRPr sz="1400" b="0" i="0">
                <a:latin typeface="Roboto Slab Regular"/>
                <a:cs typeface="Roboto Slab Regular"/>
              </a:defRPr>
            </a:lvl5pPr>
          </a:lstStyle>
          <a:p>
            <a:pPr lvl="0"/>
            <a:r>
              <a:rPr lang="en-US" dirty="0"/>
              <a:t>Bullet List Item 1</a:t>
            </a:r>
          </a:p>
          <a:p>
            <a:pPr lvl="0"/>
            <a:r>
              <a:rPr lang="en-US" dirty="0"/>
              <a:t>Bullet List 2</a:t>
            </a:r>
          </a:p>
          <a:p>
            <a:pPr lvl="0"/>
            <a:r>
              <a:rPr lang="en-US" dirty="0"/>
              <a:t>Bullet List Number 3</a:t>
            </a:r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63557"/>
            <a:ext cx="9156700" cy="707143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98824" y="6384058"/>
            <a:ext cx="552824" cy="3585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fld id="{9A001C8C-5AD7-9E4E-9353-C0D7888C07C7}" type="slidenum">
              <a:rPr lang="en-US" sz="1200" b="1" i="0" smtClean="0">
                <a:solidFill>
                  <a:schemeClr val="bg1"/>
                </a:solidFill>
                <a:latin typeface="Roboto"/>
                <a:cs typeface="Roboto"/>
              </a:rPr>
              <a:t>‹#›</a:t>
            </a:fld>
            <a:endParaRPr lang="en-US" sz="1200" b="1" i="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079999" y="642609"/>
            <a:ext cx="597648" cy="567485"/>
          </a:xfrm>
          <a:prstGeom prst="rect">
            <a:avLst/>
          </a:prstGeom>
        </p:spPr>
        <p:txBody>
          <a:bodyPr vert="horz"/>
          <a:lstStyle>
            <a:lvl1pPr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0" y="2137195"/>
            <a:ext cx="3241675" cy="1986428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20000"/>
              </a:lnSpc>
              <a:buNone/>
              <a:defRPr sz="1600" b="0" i="0">
                <a:latin typeface="Roboto"/>
                <a:cs typeface="Roboto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 dirty="0"/>
              <a:t>Body copy paragraph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C81824-EACE-E34B-BEA8-0C567B795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492" y="6219948"/>
            <a:ext cx="196469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7560" y="708527"/>
            <a:ext cx="6977528" cy="8015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163557"/>
            <a:ext cx="9156700" cy="707143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98824" y="6384058"/>
            <a:ext cx="552824" cy="3585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fld id="{9A001C8C-5AD7-9E4E-9353-C0D7888C07C7}" type="slidenum">
              <a:rPr lang="en-US" sz="1200" b="1" i="0" smtClean="0">
                <a:solidFill>
                  <a:schemeClr val="bg1"/>
                </a:solidFill>
                <a:latin typeface="Roboto"/>
                <a:cs typeface="Roboto"/>
              </a:rPr>
              <a:t>‹#›</a:t>
            </a:fld>
            <a:endParaRPr lang="en-US" sz="1200" b="1" i="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32001" y="2149729"/>
            <a:ext cx="5097212" cy="338880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707DCD-9623-7849-85C6-B750CD9FA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492" y="6219948"/>
            <a:ext cx="196469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0824" y="534334"/>
            <a:ext cx="6977528" cy="1951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60824" y="2495176"/>
            <a:ext cx="6977528" cy="3630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98824" y="6384058"/>
            <a:ext cx="552824" cy="3585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fld id="{9A001C8C-5AD7-9E4E-9353-C0D7888C07C7}" type="slidenum">
              <a:rPr lang="en-US" sz="1200" b="1" i="0" smtClean="0">
                <a:solidFill>
                  <a:srgbClr val="282828"/>
                </a:solidFill>
                <a:latin typeface="Roboto"/>
                <a:cs typeface="Roboto"/>
              </a:rPr>
              <a:t>‹#›</a:t>
            </a:fld>
            <a:endParaRPr lang="en-US" sz="1200" b="1" i="0" dirty="0">
              <a:solidFill>
                <a:srgbClr val="282828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6738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282828"/>
          </a:solidFill>
          <a:latin typeface="Roboto Slab Bold"/>
          <a:ea typeface="+mj-ea"/>
          <a:cs typeface="Roboto Slab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chemeClr val="tx1"/>
          </a:solidFill>
          <a:latin typeface="Roboto Slab Bold"/>
          <a:ea typeface="+mn-ea"/>
          <a:cs typeface="Roboto Slab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1" i="0" kern="1200">
          <a:solidFill>
            <a:schemeClr val="tx1"/>
          </a:solidFill>
          <a:latin typeface="Roboto"/>
          <a:ea typeface="+mn-ea"/>
          <a:cs typeface="Robo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Roboto"/>
          <a:ea typeface="+mn-ea"/>
          <a:cs typeface="Robo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1" i="0" kern="1200">
          <a:solidFill>
            <a:schemeClr val="tx1"/>
          </a:solidFill>
          <a:latin typeface="Roboto"/>
          <a:ea typeface="+mn-ea"/>
          <a:cs typeface="Robo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Roboto"/>
          <a:ea typeface="+mn-ea"/>
          <a:cs typeface="Robo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556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89202F-AF3C-C14A-A19C-0385424549A3}"/>
              </a:ext>
            </a:extLst>
          </p:cNvPr>
          <p:cNvSpPr/>
          <p:nvPr/>
        </p:nvSpPr>
        <p:spPr>
          <a:xfrm>
            <a:off x="0" y="443754"/>
            <a:ext cx="4908176" cy="1896686"/>
          </a:xfrm>
          <a:prstGeom prst="rect">
            <a:avLst/>
          </a:prstGeom>
          <a:solidFill>
            <a:srgbClr val="FFC414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0C0FF79-E74D-3C4B-AB05-4AD1252B72D5}"/>
              </a:ext>
            </a:extLst>
          </p:cNvPr>
          <p:cNvSpPr txBox="1">
            <a:spLocks/>
          </p:cNvSpPr>
          <p:nvPr/>
        </p:nvSpPr>
        <p:spPr>
          <a:xfrm>
            <a:off x="275544" y="1035487"/>
            <a:ext cx="3798556" cy="108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r>
              <a:rPr lang="en-US" b="0"/>
              <a:t>CRS Data</a:t>
            </a:r>
            <a:br>
              <a:rPr lang="en-US" b="0" dirty="0"/>
            </a:br>
            <a:r>
              <a:rPr lang="en-US" sz="2000" b="0" dirty="0"/>
              <a:t>February 2020</a:t>
            </a:r>
            <a:br>
              <a:rPr lang="en-US" sz="2000" b="0" dirty="0"/>
            </a:br>
            <a:r>
              <a:rPr lang="en-US" sz="2000" b="0" dirty="0"/>
              <a:t>Prepared by: 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2C587-B850-414B-836B-9C2C2076D579}"/>
              </a:ext>
            </a:extLst>
          </p:cNvPr>
          <p:cNvSpPr/>
          <p:nvPr/>
        </p:nvSpPr>
        <p:spPr>
          <a:xfrm>
            <a:off x="0" y="443753"/>
            <a:ext cx="4908176" cy="3737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2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1587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89202F-AF3C-C14A-A19C-0385424549A3}"/>
              </a:ext>
            </a:extLst>
          </p:cNvPr>
          <p:cNvSpPr/>
          <p:nvPr/>
        </p:nvSpPr>
        <p:spPr>
          <a:xfrm>
            <a:off x="4416136" y="3628234"/>
            <a:ext cx="4740563" cy="1639956"/>
          </a:xfrm>
          <a:prstGeom prst="rect">
            <a:avLst/>
          </a:prstGeom>
          <a:solidFill>
            <a:srgbClr val="FFC414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0C0FF79-E74D-3C4B-AB05-4AD1252B7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139" y="3954237"/>
            <a:ext cx="3798556" cy="939881"/>
          </a:xfrm>
        </p:spPr>
        <p:txBody>
          <a:bodyPr anchor="ctr"/>
          <a:lstStyle/>
          <a:p>
            <a:r>
              <a:rPr lang="en-US" b="0" dirty="0"/>
              <a:t>Reliable, Timely Data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62C587-B850-414B-836B-9C2C2076D579}"/>
              </a:ext>
            </a:extLst>
          </p:cNvPr>
          <p:cNvSpPr/>
          <p:nvPr/>
        </p:nvSpPr>
        <p:spPr>
          <a:xfrm>
            <a:off x="4416136" y="3628234"/>
            <a:ext cx="4740563" cy="813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7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89202F-AF3C-C14A-A19C-0385424549A3}"/>
              </a:ext>
            </a:extLst>
          </p:cNvPr>
          <p:cNvSpPr/>
          <p:nvPr/>
        </p:nvSpPr>
        <p:spPr>
          <a:xfrm>
            <a:off x="-1" y="47064"/>
            <a:ext cx="9144001" cy="1109383"/>
          </a:xfrm>
          <a:prstGeom prst="rect">
            <a:avLst/>
          </a:prstGeom>
          <a:solidFill>
            <a:srgbClr val="FFC414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C0FF79-E74D-3C4B-AB05-4AD1252B7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692" y="216566"/>
            <a:ext cx="4888872" cy="939881"/>
          </a:xfrm>
        </p:spPr>
        <p:txBody>
          <a:bodyPr anchor="ctr"/>
          <a:lstStyle/>
          <a:p>
            <a:r>
              <a:rPr lang="en-US" b="0" dirty="0"/>
              <a:t>Header/Title for Copy Slide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C587-B850-414B-836B-9C2C2076D579}"/>
              </a:ext>
            </a:extLst>
          </p:cNvPr>
          <p:cNvSpPr/>
          <p:nvPr/>
        </p:nvSpPr>
        <p:spPr>
          <a:xfrm>
            <a:off x="-1" y="0"/>
            <a:ext cx="9144001" cy="941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28BA6-C6FF-D741-B64A-FD80FA17E1F0}"/>
              </a:ext>
            </a:extLst>
          </p:cNvPr>
          <p:cNvSpPr txBox="1"/>
          <p:nvPr/>
        </p:nvSpPr>
        <p:spPr>
          <a:xfrm>
            <a:off x="9037983" y="-42407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0C0FF79-E74D-3C4B-AB05-4AD1252B72D5}"/>
              </a:ext>
            </a:extLst>
          </p:cNvPr>
          <p:cNvSpPr txBox="1">
            <a:spLocks/>
          </p:cNvSpPr>
          <p:nvPr/>
        </p:nvSpPr>
        <p:spPr>
          <a:xfrm>
            <a:off x="454091" y="1458178"/>
            <a:ext cx="4736473" cy="2710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r>
              <a:rPr lang="en-US" b="0" dirty="0"/>
              <a:t>Text here </a:t>
            </a:r>
            <a:br>
              <a:rPr lang="en-US" b="0" dirty="0"/>
            </a:br>
            <a:endParaRPr lang="en-US" b="0" dirty="0"/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1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2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3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406609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56700" cy="61673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89202F-AF3C-C14A-A19C-0385424549A3}"/>
              </a:ext>
            </a:extLst>
          </p:cNvPr>
          <p:cNvSpPr/>
          <p:nvPr/>
        </p:nvSpPr>
        <p:spPr>
          <a:xfrm>
            <a:off x="4416136" y="3628234"/>
            <a:ext cx="4740563" cy="1639956"/>
          </a:xfrm>
          <a:prstGeom prst="rect">
            <a:avLst/>
          </a:prstGeom>
          <a:solidFill>
            <a:srgbClr val="FFC414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C0FF79-E74D-3C4B-AB05-4AD1252B7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139" y="3954237"/>
            <a:ext cx="3798556" cy="939881"/>
          </a:xfrm>
        </p:spPr>
        <p:txBody>
          <a:bodyPr anchor="ctr"/>
          <a:lstStyle/>
          <a:p>
            <a:r>
              <a:rPr lang="en-US" b="0" dirty="0"/>
              <a:t>Customer-Driven Innovation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C587-B850-414B-836B-9C2C2076D579}"/>
              </a:ext>
            </a:extLst>
          </p:cNvPr>
          <p:cNvSpPr/>
          <p:nvPr/>
        </p:nvSpPr>
        <p:spPr>
          <a:xfrm>
            <a:off x="4416136" y="3628234"/>
            <a:ext cx="4740563" cy="813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28BA6-C6FF-D741-B64A-FD80FA17E1F0}"/>
              </a:ext>
            </a:extLst>
          </p:cNvPr>
          <p:cNvSpPr txBox="1"/>
          <p:nvPr/>
        </p:nvSpPr>
        <p:spPr>
          <a:xfrm>
            <a:off x="9037983" y="-42407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7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89202F-AF3C-C14A-A19C-0385424549A3}"/>
              </a:ext>
            </a:extLst>
          </p:cNvPr>
          <p:cNvSpPr/>
          <p:nvPr/>
        </p:nvSpPr>
        <p:spPr>
          <a:xfrm>
            <a:off x="-1" y="47064"/>
            <a:ext cx="9144001" cy="1109383"/>
          </a:xfrm>
          <a:prstGeom prst="rect">
            <a:avLst/>
          </a:prstGeom>
          <a:solidFill>
            <a:srgbClr val="FFC414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C0FF79-E74D-3C4B-AB05-4AD1252B7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692" y="216566"/>
            <a:ext cx="4888872" cy="939881"/>
          </a:xfrm>
        </p:spPr>
        <p:txBody>
          <a:bodyPr anchor="ctr"/>
          <a:lstStyle/>
          <a:p>
            <a:r>
              <a:rPr lang="en-US" b="0" dirty="0"/>
              <a:t>Header/Title for Copy Slide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C587-B850-414B-836B-9C2C2076D579}"/>
              </a:ext>
            </a:extLst>
          </p:cNvPr>
          <p:cNvSpPr/>
          <p:nvPr/>
        </p:nvSpPr>
        <p:spPr>
          <a:xfrm>
            <a:off x="-1" y="0"/>
            <a:ext cx="9144001" cy="941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28BA6-C6FF-D741-B64A-FD80FA17E1F0}"/>
              </a:ext>
            </a:extLst>
          </p:cNvPr>
          <p:cNvSpPr txBox="1"/>
          <p:nvPr/>
        </p:nvSpPr>
        <p:spPr>
          <a:xfrm>
            <a:off x="9037983" y="-42407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0C0FF79-E74D-3C4B-AB05-4AD1252B72D5}"/>
              </a:ext>
            </a:extLst>
          </p:cNvPr>
          <p:cNvSpPr txBox="1">
            <a:spLocks/>
          </p:cNvSpPr>
          <p:nvPr/>
        </p:nvSpPr>
        <p:spPr>
          <a:xfrm>
            <a:off x="454091" y="1458178"/>
            <a:ext cx="4736473" cy="2710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r>
              <a:rPr lang="en-US" b="0" dirty="0"/>
              <a:t>Text here </a:t>
            </a:r>
            <a:br>
              <a:rPr lang="en-US" b="0" dirty="0"/>
            </a:br>
            <a:endParaRPr lang="en-US" b="0" dirty="0"/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1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2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3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44311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64008" cy="61587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89202F-AF3C-C14A-A19C-0385424549A3}"/>
              </a:ext>
            </a:extLst>
          </p:cNvPr>
          <p:cNvSpPr/>
          <p:nvPr/>
        </p:nvSpPr>
        <p:spPr>
          <a:xfrm>
            <a:off x="4416136" y="3628234"/>
            <a:ext cx="4740563" cy="1639956"/>
          </a:xfrm>
          <a:prstGeom prst="rect">
            <a:avLst/>
          </a:prstGeom>
          <a:solidFill>
            <a:srgbClr val="FFC414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C0FF79-E74D-3C4B-AB05-4AD1252B7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139" y="3954237"/>
            <a:ext cx="3798556" cy="939881"/>
          </a:xfrm>
        </p:spPr>
        <p:txBody>
          <a:bodyPr anchor="ctr"/>
          <a:lstStyle/>
          <a:p>
            <a:r>
              <a:rPr lang="en-US" b="0" dirty="0"/>
              <a:t>Personalized Customer Support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C587-B850-414B-836B-9C2C2076D579}"/>
              </a:ext>
            </a:extLst>
          </p:cNvPr>
          <p:cNvSpPr/>
          <p:nvPr/>
        </p:nvSpPr>
        <p:spPr>
          <a:xfrm>
            <a:off x="4416136" y="3628234"/>
            <a:ext cx="4740563" cy="813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28BA6-C6FF-D741-B64A-FD80FA17E1F0}"/>
              </a:ext>
            </a:extLst>
          </p:cNvPr>
          <p:cNvSpPr txBox="1"/>
          <p:nvPr/>
        </p:nvSpPr>
        <p:spPr>
          <a:xfrm>
            <a:off x="9037983" y="-42407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C82E9-0CE3-C845-9A9C-11BE7110580A}"/>
              </a:ext>
            </a:extLst>
          </p:cNvPr>
          <p:cNvSpPr txBox="1"/>
          <p:nvPr/>
        </p:nvSpPr>
        <p:spPr>
          <a:xfrm>
            <a:off x="-1667435" y="37651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5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89202F-AF3C-C14A-A19C-0385424549A3}"/>
              </a:ext>
            </a:extLst>
          </p:cNvPr>
          <p:cNvSpPr/>
          <p:nvPr/>
        </p:nvSpPr>
        <p:spPr>
          <a:xfrm>
            <a:off x="-1" y="47064"/>
            <a:ext cx="9144001" cy="1109383"/>
          </a:xfrm>
          <a:prstGeom prst="rect">
            <a:avLst/>
          </a:prstGeom>
          <a:solidFill>
            <a:srgbClr val="FFC414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C0FF79-E74D-3C4B-AB05-4AD1252B7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692" y="216566"/>
            <a:ext cx="4888872" cy="939881"/>
          </a:xfrm>
        </p:spPr>
        <p:txBody>
          <a:bodyPr anchor="ctr"/>
          <a:lstStyle/>
          <a:p>
            <a:r>
              <a:rPr lang="en-US" b="0" dirty="0"/>
              <a:t>Header/Title for Copy Slide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C587-B850-414B-836B-9C2C2076D579}"/>
              </a:ext>
            </a:extLst>
          </p:cNvPr>
          <p:cNvSpPr/>
          <p:nvPr/>
        </p:nvSpPr>
        <p:spPr>
          <a:xfrm>
            <a:off x="-1" y="0"/>
            <a:ext cx="9144001" cy="941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28BA6-C6FF-D741-B64A-FD80FA17E1F0}"/>
              </a:ext>
            </a:extLst>
          </p:cNvPr>
          <p:cNvSpPr txBox="1"/>
          <p:nvPr/>
        </p:nvSpPr>
        <p:spPr>
          <a:xfrm>
            <a:off x="9037983" y="-42407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0C0FF79-E74D-3C4B-AB05-4AD1252B72D5}"/>
              </a:ext>
            </a:extLst>
          </p:cNvPr>
          <p:cNvSpPr txBox="1">
            <a:spLocks/>
          </p:cNvSpPr>
          <p:nvPr/>
        </p:nvSpPr>
        <p:spPr>
          <a:xfrm>
            <a:off x="454091" y="1458178"/>
            <a:ext cx="4736473" cy="2710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r>
              <a:rPr lang="en-US" b="0" dirty="0"/>
              <a:t>Text here </a:t>
            </a:r>
            <a:br>
              <a:rPr lang="en-US" b="0" dirty="0"/>
            </a:br>
            <a:endParaRPr lang="en-US" b="0" dirty="0"/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1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2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3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68043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F700A8-E83A-1649-93F6-D7FE184B4CC6}"/>
              </a:ext>
            </a:extLst>
          </p:cNvPr>
          <p:cNvSpPr/>
          <p:nvPr/>
        </p:nvSpPr>
        <p:spPr>
          <a:xfrm>
            <a:off x="1320800" y="2644170"/>
            <a:ext cx="650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Questions? </a:t>
            </a:r>
          </a:p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100" dirty="0">
                <a:latin typeface="Roboto" panose="02000000000000000000" pitchFamily="2" charset="0"/>
                <a:ea typeface="Roboto" panose="02000000000000000000" pitchFamily="2" charset="0"/>
              </a:rPr>
              <a:t>Contact Name</a:t>
            </a:r>
          </a:p>
          <a:p>
            <a:pPr algn="ctr"/>
            <a:r>
              <a:rPr lang="en-US" sz="2100" dirty="0" err="1">
                <a:latin typeface="Roboto" panose="02000000000000000000" pitchFamily="2" charset="0"/>
                <a:ea typeface="Roboto" panose="02000000000000000000" pitchFamily="2" charset="0"/>
              </a:rPr>
              <a:t>Email@address.com</a:t>
            </a:r>
            <a:endParaRPr lang="en-US" sz="2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05323"/>
      </p:ext>
    </p:extLst>
  </p:cSld>
  <p:clrMapOvr>
    <a:masterClrMapping/>
  </p:clrMapOvr>
</p:sld>
</file>

<file path=ppt/theme/theme1.xml><?xml version="1.0" encoding="utf-8"?>
<a:theme xmlns:a="http://schemas.openxmlformats.org/drawingml/2006/main" name="MLSTaxSuit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MLSTaxSuite_Template</Template>
  <TotalTime>372</TotalTime>
  <Words>78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Roboto</vt:lpstr>
      <vt:lpstr>Roboto Slab</vt:lpstr>
      <vt:lpstr>Roboto Slab Bold</vt:lpstr>
      <vt:lpstr>Roboto Slab Regular</vt:lpstr>
      <vt:lpstr>MLSTaxSuite_Template</vt:lpstr>
      <vt:lpstr>PowerPoint Presentation</vt:lpstr>
      <vt:lpstr>Reliable, Timely Data</vt:lpstr>
      <vt:lpstr>Header/Title for Copy Slide</vt:lpstr>
      <vt:lpstr>Customer-Driven Innovation</vt:lpstr>
      <vt:lpstr>Header/Title for Copy Slide</vt:lpstr>
      <vt:lpstr>Personalized Customer Support</vt:lpstr>
      <vt:lpstr>Header/Title for Copy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New MLS Tax Suite</dc:title>
  <dc:creator>Tuyen Ho</dc:creator>
  <cp:lastModifiedBy>George Middlebrooks</cp:lastModifiedBy>
  <cp:revision>17</cp:revision>
  <dcterms:created xsi:type="dcterms:W3CDTF">2020-02-20T18:33:57Z</dcterms:created>
  <dcterms:modified xsi:type="dcterms:W3CDTF">2020-03-06T13:47:21Z</dcterms:modified>
</cp:coreProperties>
</file>